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7"/>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96" d="100"/>
          <a:sy n="196" d="100"/>
        </p:scale>
        <p:origin x="-120" y="-4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notesMaster" Target="notesMasters/notesMaster1.xml"/><Relationship Id="rId428" Type="http://schemas.openxmlformats.org/officeDocument/2006/relationships/printerSettings" Target="printerSettings/printerSettings1.bin"/><Relationship Id="rId429" Type="http://schemas.openxmlformats.org/officeDocument/2006/relationships/presProps" Target="presProps.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viewProps" Target="viewProps.xml"/><Relationship Id="rId431" Type="http://schemas.openxmlformats.org/officeDocument/2006/relationships/theme" Target="theme/theme1.xml"/><Relationship Id="rId432" Type="http://schemas.openxmlformats.org/officeDocument/2006/relationships/tableStyles" Target="tableStyles.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5/30/17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5/30/17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12520"/>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4691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5626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3439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1252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390650"/>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794510"/>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3439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6878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6878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3439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39065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39065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78130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68780"/>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34390"/>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39065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68780"/>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32860</TotalTime>
  <Words>12957</Words>
  <Application>Microsoft Macintosh PowerPoint</Application>
  <PresentationFormat>On-screen Show (16:9)</PresentationFormat>
  <Paragraphs>3279</Paragraphs>
  <Slides>425</Slides>
  <Notes>1</Notes>
  <HiddenSlides>0</HiddenSlides>
  <MMClips>0</MMClips>
  <ScaleCrop>false</ScaleCrop>
  <HeadingPairs>
    <vt:vector size="4" baseType="variant">
      <vt:variant>
        <vt:lpstr>Theme</vt:lpstr>
      </vt:variant>
      <vt:variant>
        <vt:i4>1</vt:i4>
      </vt:variant>
      <vt:variant>
        <vt:lpstr>Slide Titles</vt:lpstr>
      </vt:variant>
      <vt:variant>
        <vt:i4>425</vt:i4>
      </vt:variant>
    </vt:vector>
  </HeadingPairs>
  <TitlesOfParts>
    <vt:vector size="426"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2014</cp:revision>
  <dcterms:created xsi:type="dcterms:W3CDTF">2016-08-19T13:44:54Z</dcterms:created>
  <dcterms:modified xsi:type="dcterms:W3CDTF">2017-05-31T00:41:17Z</dcterms:modified>
</cp:coreProperties>
</file>